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16/09/2019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16/09/2019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16/09/2019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16/09/2019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16/09/2019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16/09/2019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16/09/2019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16/09/2019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16/09/2019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16/09/2019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16/09/2019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16/09/2019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586" y="4005064"/>
            <a:ext cx="2006712" cy="88668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27" y="4075544"/>
            <a:ext cx="2392511" cy="85457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195" y="4089154"/>
            <a:ext cx="2235742" cy="693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795" y="5225732"/>
            <a:ext cx="3347924" cy="853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9" y="5251202"/>
            <a:ext cx="2287081" cy="842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940773"/>
            <a:ext cx="8910788" cy="2200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308" y="5267974"/>
            <a:ext cx="3173188" cy="709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7209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Stéphanie HAVIS</dc:creator>
  <cp:lastModifiedBy>Adprint</cp:lastModifiedBy>
  <cp:revision>5</cp:revision>
  <cp:lastPrinted>2018-03-09T17:05:01Z</cp:lastPrinted>
  <dcterms:created xsi:type="dcterms:W3CDTF">2018-03-09T16:35:54Z</dcterms:created>
  <dcterms:modified xsi:type="dcterms:W3CDTF">2019-09-16T14:59:18Z</dcterms:modified>
</cp:coreProperties>
</file>